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Offer These Gifts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Michael Carney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Michael Carney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offer these gifts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lift up our spirits,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care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work of our hands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us to greater service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